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20" autoAdjust="0"/>
    <p:restoredTop sz="94660"/>
  </p:normalViewPr>
  <p:slideViewPr>
    <p:cSldViewPr snapToGrid="0">
      <p:cViewPr>
        <p:scale>
          <a:sx n="75" d="100"/>
          <a:sy n="75" d="100"/>
        </p:scale>
        <p:origin x="318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8760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442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67055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29179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5928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2887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13372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82484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9596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91797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6380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094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19577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053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327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4044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6101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E9D5256-3600-4C35-84B9-FD0CAA74A88A}" type="datetimeFigureOut">
              <a:rPr lang="es-MX" smtClean="0"/>
              <a:t>11/02/2019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2724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77" r:id="rId12"/>
    <p:sldLayoutId id="2147483978" r:id="rId13"/>
    <p:sldLayoutId id="2147483979" r:id="rId14"/>
    <p:sldLayoutId id="2147483980" r:id="rId15"/>
    <p:sldLayoutId id="2147483981" r:id="rId16"/>
    <p:sldLayoutId id="214748398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91575" y="3362325"/>
            <a:ext cx="8114475" cy="2895600"/>
          </a:xfrm>
        </p:spPr>
        <p:txBody>
          <a:bodyPr>
            <a:noAutofit/>
          </a:bodyPr>
          <a:lstStyle/>
          <a:p>
            <a:r>
              <a:rPr lang="es-MX" sz="6000" dirty="0" smtClean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</a:rPr>
              <a:t/>
            </a:r>
            <a:br>
              <a:rPr lang="es-MX" sz="6000" dirty="0" smtClean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</a:rPr>
            </a:br>
            <a:r>
              <a:rPr lang="es-MX" sz="6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LA PRIMERA ASOCIACIÓN DE CULTURISMO COMPETITIVO ORIGINAL</a:t>
            </a:r>
            <a:endParaRPr lang="es-MX" sz="6000" dirty="0">
              <a:solidFill>
                <a:schemeClr val="accent1">
                  <a:lumMod val="60000"/>
                  <a:lumOff val="40000"/>
                </a:schemeClr>
              </a:solidFill>
              <a:latin typeface="Arial Narrow" panose="020B060602020203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391" y="1203418"/>
            <a:ext cx="6653968" cy="149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303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13795" y="609601"/>
            <a:ext cx="8201630" cy="5160818"/>
          </a:xfrm>
        </p:spPr>
        <p:txBody>
          <a:bodyPr>
            <a:normAutofit/>
          </a:bodyPr>
          <a:lstStyle/>
          <a:p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sz="3600" dirty="0" smtClean="0">
                <a:latin typeface="Arial Narrow" panose="020B0606020202030204" pitchFamily="34" charset="0"/>
              </a:rPr>
              <a:t> es la primera y original asociación competitiva de culturismo, formado en 1948.</a:t>
            </a:r>
          </a:p>
          <a:p>
            <a:endParaRPr lang="es-MX" dirty="0">
              <a:latin typeface="Arial Narrow" panose="020B0606020202030204" pitchFamily="34" charset="0"/>
            </a:endParaRPr>
          </a:p>
          <a:p>
            <a:r>
              <a:rPr lang="es-MX" sz="4400" dirty="0" smtClean="0">
                <a:latin typeface="Arial Narrow" panose="020B0606020202030204" pitchFamily="34" charset="0"/>
              </a:rPr>
              <a:t>El primer concurso de </a:t>
            </a:r>
            <a:r>
              <a:rPr lang="es-MX" sz="4400" dirty="0" err="1" smtClean="0">
                <a:latin typeface="Arial Narrow" panose="020B0606020202030204" pitchFamily="34" charset="0"/>
              </a:rPr>
              <a:t>Mr</a:t>
            </a:r>
            <a:r>
              <a:rPr lang="es-MX" sz="4400" dirty="0" smtClean="0">
                <a:latin typeface="Arial Narrow" panose="020B0606020202030204" pitchFamily="34" charset="0"/>
              </a:rPr>
              <a:t> </a:t>
            </a:r>
            <a:r>
              <a:rPr lang="es-MX" sz="4400" dirty="0" err="1" smtClean="0">
                <a:latin typeface="Arial Narrow" panose="020B0606020202030204" pitchFamily="34" charset="0"/>
              </a:rPr>
              <a:t>Universe</a:t>
            </a:r>
            <a:r>
              <a:rPr lang="es-MX" sz="4400" dirty="0" smtClean="0">
                <a:latin typeface="Arial Narrow" panose="020B0606020202030204" pitchFamily="34" charset="0"/>
              </a:rPr>
              <a:t> de </a:t>
            </a:r>
            <a:r>
              <a:rPr lang="es-MX" sz="4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sz="4400" dirty="0" smtClean="0">
                <a:latin typeface="Arial Narrow" panose="020B0606020202030204" pitchFamily="34" charset="0"/>
              </a:rPr>
              <a:t> fue ganado por </a:t>
            </a:r>
            <a:r>
              <a:rPr lang="es-MX" sz="4400" dirty="0" err="1" smtClean="0">
                <a:latin typeface="Arial Narrow" panose="020B0606020202030204" pitchFamily="34" charset="0"/>
              </a:rPr>
              <a:t>Jhon</a:t>
            </a:r>
            <a:r>
              <a:rPr lang="es-MX" sz="4400" dirty="0" smtClean="0">
                <a:latin typeface="Arial Narrow" panose="020B0606020202030204" pitchFamily="34" charset="0"/>
              </a:rPr>
              <a:t> </a:t>
            </a:r>
            <a:r>
              <a:rPr lang="es-MX" sz="4400" dirty="0" err="1" smtClean="0">
                <a:latin typeface="Arial Narrow" panose="020B0606020202030204" pitchFamily="34" charset="0"/>
              </a:rPr>
              <a:t>Grimek</a:t>
            </a:r>
            <a:r>
              <a:rPr lang="es-MX" sz="4400" dirty="0">
                <a:latin typeface="Arial Narrow" panose="020B0606020202030204" pitchFamily="34" charset="0"/>
              </a:rPr>
              <a:t>.</a:t>
            </a:r>
            <a:endParaRPr lang="es-MX" sz="4400" dirty="0">
              <a:latin typeface="Arial Narrow" panose="020B0606020202030204" pitchFamily="34" charset="0"/>
            </a:endParaRPr>
          </a:p>
        </p:txBody>
      </p:sp>
      <p:sp>
        <p:nvSpPr>
          <p:cNvPr id="4" name="AutoShape 2" descr="Resultado de imagen para john Grimek 1948"/>
          <p:cNvSpPr>
            <a:spLocks noChangeAspect="1" noChangeArrowheads="1"/>
          </p:cNvSpPr>
          <p:nvPr/>
        </p:nvSpPr>
        <p:spPr bwMode="auto">
          <a:xfrm>
            <a:off x="155575" y="-16524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607" y="2409027"/>
            <a:ext cx="2134118" cy="343629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07774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16936" y="601549"/>
            <a:ext cx="6696680" cy="5429250"/>
          </a:xfrm>
        </p:spPr>
        <p:txBody>
          <a:bodyPr>
            <a:normAutofit/>
          </a:bodyPr>
          <a:lstStyle/>
          <a:p>
            <a:r>
              <a:rPr lang="es-MX" sz="3200" dirty="0" smtClean="0">
                <a:latin typeface="Arial Narrow" panose="020B0606020202030204" pitchFamily="34" charset="0"/>
              </a:rPr>
              <a:t>La </a:t>
            </a:r>
            <a:r>
              <a:rPr lang="es-MX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sz="3200" dirty="0" smtClean="0">
                <a:latin typeface="Arial Narrow" panose="020B0606020202030204" pitchFamily="34" charset="0"/>
              </a:rPr>
              <a:t> continuo en 1950 siendo ganada por Steve </a:t>
            </a:r>
            <a:r>
              <a:rPr lang="es-MX" sz="3200" dirty="0" err="1" smtClean="0">
                <a:latin typeface="Arial Narrow" panose="020B0606020202030204" pitchFamily="34" charset="0"/>
              </a:rPr>
              <a:t>Reeves</a:t>
            </a:r>
            <a:r>
              <a:rPr lang="es-MX" sz="3200" dirty="0" smtClean="0">
                <a:latin typeface="Arial Narrow" panose="020B0606020202030204" pitchFamily="34" charset="0"/>
              </a:rPr>
              <a:t>, que realizo mas de 30 películas de Hércules. </a:t>
            </a:r>
          </a:p>
          <a:p>
            <a:endParaRPr lang="es-MX" sz="3200" dirty="0" smtClean="0">
              <a:latin typeface="Arial Narrow" panose="020B0606020202030204" pitchFamily="34" charset="0"/>
            </a:endParaRPr>
          </a:p>
          <a:p>
            <a:endParaRPr lang="es-MX" sz="3200" dirty="0">
              <a:latin typeface="Arial Narrow" panose="020B0606020202030204" pitchFamily="34" charset="0"/>
            </a:endParaRPr>
          </a:p>
          <a:p>
            <a:r>
              <a:rPr lang="es-MX" sz="3200" dirty="0" smtClean="0">
                <a:latin typeface="Arial Narrow" panose="020B0606020202030204" pitchFamily="34" charset="0"/>
              </a:rPr>
              <a:t>Los mejores culturistas que ganaron el titulo de </a:t>
            </a:r>
            <a:r>
              <a:rPr lang="es-MX" sz="3200" dirty="0" err="1" smtClean="0">
                <a:latin typeface="Arial Narrow" panose="020B0606020202030204" pitchFamily="34" charset="0"/>
              </a:rPr>
              <a:t>Mr</a:t>
            </a:r>
            <a:r>
              <a:rPr lang="es-MX" sz="3200" dirty="0" smtClean="0">
                <a:latin typeface="Arial Narrow" panose="020B0606020202030204" pitchFamily="34" charset="0"/>
              </a:rPr>
              <a:t> </a:t>
            </a:r>
            <a:r>
              <a:rPr lang="es-MX" sz="3200" dirty="0" err="1" smtClean="0">
                <a:latin typeface="Arial Narrow" panose="020B0606020202030204" pitchFamily="34" charset="0"/>
              </a:rPr>
              <a:t>Universe</a:t>
            </a:r>
            <a:r>
              <a:rPr lang="es-MX" sz="3200" dirty="0" smtClean="0">
                <a:latin typeface="Arial Narrow" panose="020B0606020202030204" pitchFamily="34" charset="0"/>
              </a:rPr>
              <a:t> incluyen a </a:t>
            </a:r>
            <a:r>
              <a:rPr lang="es-MX" sz="3200" dirty="0" err="1" smtClean="0">
                <a:latin typeface="Arial Narrow" panose="020B0606020202030204" pitchFamily="34" charset="0"/>
              </a:rPr>
              <a:t>Reg</a:t>
            </a:r>
            <a:r>
              <a:rPr lang="es-MX" sz="3200" dirty="0" smtClean="0">
                <a:latin typeface="Arial Narrow" panose="020B0606020202030204" pitchFamily="34" charset="0"/>
              </a:rPr>
              <a:t> Park, Bill Pearl y </a:t>
            </a:r>
            <a:r>
              <a:rPr lang="es-MX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Arnold</a:t>
            </a:r>
            <a:r>
              <a:rPr lang="es-MX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Schwarzenegger</a:t>
            </a:r>
            <a:r>
              <a:rPr lang="es-MX" sz="3200" dirty="0" smtClean="0">
                <a:latin typeface="Arial Narrow" panose="020B0606020202030204" pitchFamily="34" charset="0"/>
              </a:rPr>
              <a:t> (4 veces ganador).</a:t>
            </a:r>
            <a:endParaRPr lang="es-MX" sz="3200" dirty="0">
              <a:latin typeface="Arial Narrow" panose="020B060602020203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257"/>
          <a:stretch/>
        </p:blipFill>
        <p:spPr>
          <a:xfrm>
            <a:off x="7814470" y="318979"/>
            <a:ext cx="1611309" cy="287655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673" y="3365604"/>
            <a:ext cx="1339612" cy="259397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7" r="9242"/>
          <a:stretch/>
        </p:blipFill>
        <p:spPr>
          <a:xfrm>
            <a:off x="8681910" y="3365603"/>
            <a:ext cx="1200151" cy="259397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686" y="3365602"/>
            <a:ext cx="1471081" cy="2593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82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32795" y="638176"/>
            <a:ext cx="8106380" cy="5143500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s-MX" sz="36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Arnold</a:t>
            </a:r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36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Schwarzenegger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comenzó a entrenar con pesas cuando tenía quince 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años.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G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anó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el título de</a:t>
            </a:r>
            <a:r>
              <a:rPr lang="es-MX" sz="36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 Mr. </a:t>
            </a:r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Universo en 1967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.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E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ncadenó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siete victorias en la competición de </a:t>
            </a:r>
            <a:r>
              <a:rPr lang="es-MX" sz="3600" dirty="0" err="1">
                <a:effectLst/>
                <a:latin typeface="Arial Narrow" panose="020B0606020202030204" pitchFamily="34" charset="0"/>
              </a:rPr>
              <a:t>Mister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 Olympia entre 1970 y 1980. Sigue siendo un icono de este deporte y ha escrito varios libros y artículos sobre su práctica. 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Es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ampliamente reconocido como uno de los 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fisicoculturistas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más importantes de todos los tiempos y su embajador más carismático.</a:t>
            </a:r>
            <a:endParaRPr lang="es-MX" sz="3200" dirty="0">
              <a:latin typeface="Arial Narrow" panose="020B060602020203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7" r="19283"/>
          <a:stretch/>
        </p:blipFill>
        <p:spPr>
          <a:xfrm>
            <a:off x="8610601" y="866776"/>
            <a:ext cx="28575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95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1664" y="1236626"/>
            <a:ext cx="8810368" cy="4955590"/>
          </a:xfrm>
        </p:spPr>
      </p:pic>
      <p:sp>
        <p:nvSpPr>
          <p:cNvPr id="5" name="CuadroTexto 4"/>
          <p:cNvSpPr txBox="1"/>
          <p:nvPr/>
        </p:nvSpPr>
        <p:spPr>
          <a:xfrm>
            <a:off x="2693773" y="383059"/>
            <a:ext cx="59930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Mr. </a:t>
            </a:r>
            <a:r>
              <a:rPr lang="es-MX" sz="48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Universe</a:t>
            </a:r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1969 </a:t>
            </a:r>
            <a:endParaRPr lang="es-MX" sz="48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398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2800" dirty="0" smtClean="0">
                <a:latin typeface="Arial Narrow" panose="020B0606020202030204" pitchFamily="34" charset="0"/>
              </a:rPr>
              <a:t>EN LA ACTUALIDAD</a:t>
            </a:r>
            <a:endParaRPr lang="es-MX" dirty="0">
              <a:latin typeface="Arial Narrow" panose="020B060602020203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13795" y="1744806"/>
            <a:ext cx="10353762" cy="4058751"/>
          </a:xfrm>
        </p:spPr>
        <p:txBody>
          <a:bodyPr>
            <a:normAutofit/>
          </a:bodyPr>
          <a:lstStyle/>
          <a:p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The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 NABBA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Universe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, Uno de los concursos más grandes e históricos se llevó a cabo el pasado fin de semana (10 de noviembre de 2018) en Birmingham, Reino Unido</a:t>
            </a:r>
            <a:r>
              <a:rPr lang="es-MX" sz="2800" dirty="0" smtClean="0">
                <a:effectLst/>
                <a:latin typeface="Arial Narrow" panose="020B0606020202030204" pitchFamily="34" charset="0"/>
              </a:rPr>
              <a:t>.</a:t>
            </a:r>
            <a:endParaRPr lang="es-MX" sz="2800" dirty="0">
              <a:effectLst/>
              <a:latin typeface="Arial Narrow" panose="020B0606020202030204" pitchFamily="34" charset="0"/>
            </a:endParaRPr>
          </a:p>
          <a:p>
            <a:r>
              <a:rPr lang="es-MX" sz="2800" dirty="0">
                <a:effectLst/>
                <a:latin typeface="Arial Narrow" panose="020B0606020202030204" pitchFamily="34" charset="0"/>
              </a:rPr>
              <a:t>Este año la 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NABBA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 celebró su 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70 aniversario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. A lo largo de estos años, algunos de los mejores culturistas que han pisado la etapa de culturismo compitieron en este evento</a:t>
            </a:r>
            <a:r>
              <a:rPr lang="es-MX" sz="2800" dirty="0" smtClean="0">
                <a:effectLst/>
                <a:latin typeface="Arial Narrow" panose="020B0606020202030204" pitchFamily="34" charset="0"/>
              </a:rPr>
              <a:t>.</a:t>
            </a:r>
            <a:endParaRPr lang="es-MX" sz="2800" dirty="0">
              <a:effectLst/>
              <a:latin typeface="Arial Narrow" panose="020B0606020202030204" pitchFamily="34" charset="0"/>
            </a:endParaRPr>
          </a:p>
          <a:p>
            <a:r>
              <a:rPr lang="es-MX" sz="2800" dirty="0">
                <a:effectLst/>
                <a:latin typeface="Arial Narrow" panose="020B0606020202030204" pitchFamily="34" charset="0"/>
              </a:rPr>
              <a:t>Atletas como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Arnold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 Schwarzenegger, Lou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Ferrigno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, Frank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Zane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son solo algunas de las leyendas que compitieron con 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NABBA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. </a:t>
            </a:r>
          </a:p>
          <a:p>
            <a:pPr marL="36900" indent="0">
              <a:buNone/>
            </a:pPr>
            <a:endParaRPr lang="es-MX" sz="24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8747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54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dirty="0" smtClean="0">
                <a:latin typeface="Arial Narrow" panose="020B0606020202030204" pitchFamily="34" charset="0"/>
              </a:rPr>
              <a:t> </a:t>
            </a:r>
            <a:r>
              <a:rPr lang="es-MX" sz="3600" dirty="0" smtClean="0">
                <a:latin typeface="Arial Narrow" panose="020B0606020202030204" pitchFamily="34" charset="0"/>
              </a:rPr>
              <a:t>EN LA ACTUALIDAD MÉXICO</a:t>
            </a:r>
            <a:endParaRPr lang="es-MX" dirty="0">
              <a:latin typeface="Arial Narrow" panose="020B060602020203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93" y="1580050"/>
            <a:ext cx="4267200" cy="42672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2584" y="1580050"/>
            <a:ext cx="2847022" cy="42672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383" y="1580050"/>
            <a:ext cx="4272203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796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E8B826"/>
      </a:accent1>
      <a:accent2>
        <a:srgbClr val="E2CA72"/>
      </a:accent2>
      <a:accent3>
        <a:srgbClr val="BD723B"/>
      </a:accent3>
      <a:accent4>
        <a:srgbClr val="AE9376"/>
      </a:accent4>
      <a:accent5>
        <a:srgbClr val="A77F41"/>
      </a:accent5>
      <a:accent6>
        <a:srgbClr val="A1AE79"/>
      </a:accent6>
      <a:hlink>
        <a:srgbClr val="F1D06A"/>
      </a:hlink>
      <a:folHlink>
        <a:srgbClr val="EDDCA8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D5CBAF11-69B7-47EA-BC01-41F77058C2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Pizarra</Template>
  <TotalTime>255</TotalTime>
  <Words>179</Words>
  <Application>Microsoft Office PowerPoint</Application>
  <PresentationFormat>Panorámica</PresentationFormat>
  <Paragraphs>15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Arial Narrow</vt:lpstr>
      <vt:lpstr>Calisto MT</vt:lpstr>
      <vt:lpstr>Trebuchet MS</vt:lpstr>
      <vt:lpstr>Wingdings 2</vt:lpstr>
      <vt:lpstr>Pizarra</vt:lpstr>
      <vt:lpstr> LA PRIMERA ASOCIACIÓN DE CULTURISMO COMPETITIVO ORIGINAL</vt:lpstr>
      <vt:lpstr>Presentación de PowerPoint</vt:lpstr>
      <vt:lpstr>Presentación de PowerPoint</vt:lpstr>
      <vt:lpstr>Presentación de PowerPoint</vt:lpstr>
      <vt:lpstr>Presentación de PowerPoint</vt:lpstr>
      <vt:lpstr>NABBA EN LA ACTUALIDAD</vt:lpstr>
      <vt:lpstr>NABBA EN LA ACTUALIDAD MÉXICO</vt:lpstr>
    </vt:vector>
  </TitlesOfParts>
  <Company>AT&amp;T Comunicaciones Digitales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NABBA LA PRIMERA ASOCIACIÓN DE CULTURISMO COMPETITIVO ORIGINAL</dc:title>
  <dc:creator>Gomez Flores, Abraham Rager</dc:creator>
  <cp:lastModifiedBy>Gomez Flores, Abraham Rager</cp:lastModifiedBy>
  <cp:revision>17</cp:revision>
  <dcterms:created xsi:type="dcterms:W3CDTF">2019-02-12T02:57:58Z</dcterms:created>
  <dcterms:modified xsi:type="dcterms:W3CDTF">2019-02-12T07:13:26Z</dcterms:modified>
</cp:coreProperties>
</file>

<file path=docProps/thumbnail.jpeg>
</file>